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B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387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688A708-6482-D9EC-82AC-9946C0F8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E40DDF-E792-5048-2E15-AA12735BBDC9}"/>
              </a:ext>
            </a:extLst>
          </p:cNvPr>
          <p:cNvSpPr/>
          <p:nvPr/>
        </p:nvSpPr>
        <p:spPr>
          <a:xfrm>
            <a:off x="3769113" y="1642132"/>
            <a:ext cx="7482468" cy="8251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10B4F-7BA9-D19F-4B28-4B4D74DAF27F}"/>
              </a:ext>
            </a:extLst>
          </p:cNvPr>
          <p:cNvSpPr txBox="1"/>
          <p:nvPr/>
        </p:nvSpPr>
        <p:spPr>
          <a:xfrm>
            <a:off x="5653668" y="1636325"/>
            <a:ext cx="10359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Project</a:t>
            </a:r>
            <a:r>
              <a:rPr lang="en-US" sz="4800" b="1" dirty="0">
                <a:latin typeface="Bodoni MT" panose="02070603080606020203" pitchFamily="18" charset="0"/>
              </a:rPr>
              <a:t> Title</a:t>
            </a:r>
            <a:endParaRPr lang="en-IN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3864A-860B-9CFA-4FDE-0E7E7BB4B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068" y="141250"/>
            <a:ext cx="3152775" cy="60007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49DD11-2676-EB24-E7BD-2675F8EFF29C}"/>
              </a:ext>
            </a:extLst>
          </p:cNvPr>
          <p:cNvSpPr/>
          <p:nvPr/>
        </p:nvSpPr>
        <p:spPr>
          <a:xfrm>
            <a:off x="1048215" y="3440380"/>
            <a:ext cx="4237463" cy="13381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Student 1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Name:Pratham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Dhanvade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Roll no:65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Enrollment No:22002171210020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Batch:B3         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Branch:CST</a:t>
            </a:r>
            <a:endParaRPr lang="en-IN" dirty="0">
              <a:effectLst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827A2C-69CF-29A8-E245-2269CEA2689D}"/>
              </a:ext>
            </a:extLst>
          </p:cNvPr>
          <p:cNvSpPr/>
          <p:nvPr/>
        </p:nvSpPr>
        <p:spPr>
          <a:xfrm>
            <a:off x="7631153" y="6247182"/>
            <a:ext cx="4237463" cy="13381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Student 5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Name:Stavan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Joshipura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Roll no:89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Enrollment No:22002171210047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Batch: B3        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Branch:CSE</a:t>
            </a:r>
            <a:endParaRPr lang="en-IN" dirty="0">
              <a:effectLst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CBCA7B-0994-E8AF-705E-9A7A0218B7FA}"/>
              </a:ext>
            </a:extLst>
          </p:cNvPr>
          <p:cNvSpPr/>
          <p:nvPr/>
        </p:nvSpPr>
        <p:spPr>
          <a:xfrm>
            <a:off x="7675757" y="4493127"/>
            <a:ext cx="4237463" cy="13381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Student 4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Name:Kalp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Mehta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Roll no:81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Enrollment No:22002171210075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Batch: B3        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Branch:CSE</a:t>
            </a:r>
            <a:endParaRPr lang="en-IN" dirty="0">
              <a:effectLst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F0AC5C4-29F3-3FCB-9BAF-F0E1411B99B6}"/>
              </a:ext>
            </a:extLst>
          </p:cNvPr>
          <p:cNvSpPr/>
          <p:nvPr/>
        </p:nvSpPr>
        <p:spPr>
          <a:xfrm>
            <a:off x="7686907" y="2739072"/>
            <a:ext cx="4237463" cy="13381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Student 3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Name:Foram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Mendha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Roll no:72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Enrollment No:22002171210076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Batch: B3        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Branch:CSE</a:t>
            </a:r>
            <a:endParaRPr lang="en-IN" dirty="0">
              <a:effectLst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3BD94D6-F9E5-01A7-C88D-BE846708712C}"/>
              </a:ext>
            </a:extLst>
          </p:cNvPr>
          <p:cNvSpPr/>
          <p:nvPr/>
        </p:nvSpPr>
        <p:spPr>
          <a:xfrm>
            <a:off x="1048215" y="5313199"/>
            <a:ext cx="4237463" cy="13381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Student 2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Name:Mihir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Patel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Roll no:70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Enrollment No:22002171310088</a:t>
            </a:r>
            <a:endParaRPr lang="en-IN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Batch:B3         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Branch:CS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endParaRPr lang="en-IN" dirty="0">
              <a:effectLst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94EB7A-2AAA-1355-AF16-E3498E870995}"/>
              </a:ext>
            </a:extLst>
          </p:cNvPr>
          <p:cNvSpPr/>
          <p:nvPr/>
        </p:nvSpPr>
        <p:spPr>
          <a:xfrm>
            <a:off x="1851102" y="2865863"/>
            <a:ext cx="2129883" cy="37914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Prepared By:-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60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-35889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1606987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DS Project of Phone Directory Using Doubly Linked List Data Structure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52730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Follow along with our exploration of how doubly linked lists can be used to create a functional phone directory application.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299686" y="6233755"/>
            <a:ext cx="24536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EF54B2-4BF9-3F50-8712-3C614C762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89" y="203418"/>
            <a:ext cx="3152775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348389" y="1858447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Overview of Doubly Linked List Data Structure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3580448"/>
            <a:ext cx="3163014" cy="2790706"/>
          </a:xfrm>
          <a:prstGeom prst="roundRect">
            <a:avLst>
              <a:gd name="adj" fmla="val 2389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570559" y="380261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570559" y="4371975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Doubly linked list is a type of linked list where each node contains a pointer to the previous and the next node.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733574" y="3580448"/>
            <a:ext cx="3163014" cy="2790706"/>
          </a:xfrm>
          <a:prstGeom prst="roundRect">
            <a:avLst>
              <a:gd name="adj" fmla="val 2389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955744" y="380261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Advantages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955744" y="4371975"/>
            <a:ext cx="271867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performance in list traversal, insertion, and deletion operations compared to other data structures.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18759" y="3580448"/>
            <a:ext cx="3163014" cy="2790706"/>
          </a:xfrm>
          <a:prstGeom prst="roundRect">
            <a:avLst>
              <a:gd name="adj" fmla="val 2389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340929" y="3802618"/>
            <a:ext cx="2400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Real-life Examples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340929" y="4371975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Doubly linked lists are extensively used in computer systems, operating systems, and more.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213735-1950-8ACF-6878-27B6AB41B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68" y="141250"/>
            <a:ext cx="3152775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119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348389" y="99131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Functionality of Phone Directory Application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713315"/>
            <a:ext cx="3088958" cy="19090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48389" y="49000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348389" y="546937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Search for phone numbers, add and delete contacts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713315"/>
            <a:ext cx="3088958" cy="19090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900017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Doubly Linked List Implementation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816560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linked list data structure is used to store and efficiently manage data in the phone directory system.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713315"/>
            <a:ext cx="3089077" cy="19091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192816" y="4900136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Integration with Address Book</a:t>
            </a:r>
            <a:endParaRPr lang="en-US" sz="2187" dirty="0"/>
          </a:p>
        </p:txBody>
      </p:sp>
      <p:sp>
        <p:nvSpPr>
          <p:cNvPr id="15" name="Text 9"/>
          <p:cNvSpPr/>
          <p:nvPr/>
        </p:nvSpPr>
        <p:spPr>
          <a:xfrm>
            <a:off x="9192816" y="5816679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with the system address book, allowing for seamless transfer of contacts and information.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B8942B-FECE-BAA8-6B8A-3385CA04D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0068" y="141250"/>
            <a:ext cx="3152775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3812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348389" y="1409938"/>
            <a:ext cx="6850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Uses of Doubly Linked List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301270" y="2437567"/>
            <a:ext cx="27742" cy="4382095"/>
          </a:xfrm>
          <a:prstGeom prst="rect">
            <a:avLst/>
          </a:prstGeom>
          <a:solidFill>
            <a:srgbClr val="6EB9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7565053" y="2847201"/>
            <a:ext cx="777597" cy="27742"/>
          </a:xfrm>
          <a:prstGeom prst="rect">
            <a:avLst/>
          </a:prstGeom>
          <a:solidFill>
            <a:srgbClr val="6EB9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065109" y="261116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254061" y="265283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537138" y="265973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List Traversal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537138" y="3229094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 and fast traversal of elements in the linked list is possible due to pointer direction.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20035" y="5330929"/>
            <a:ext cx="777597" cy="27742"/>
          </a:xfrm>
          <a:prstGeom prst="rect">
            <a:avLst/>
          </a:prstGeom>
          <a:solidFill>
            <a:srgbClr val="6EB9F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7051298" y="510932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207471" y="5100756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249037" y="5100756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Insertions &amp; Deletions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2497001" y="5531168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Doubly linked list facilitates faster and superior add and remove node operations.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223581" y="495490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537138" y="4961811"/>
            <a:ext cx="3192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8537138" y="5531168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4B8130-A426-B1FF-BB29-39D621DB0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68" y="141250"/>
            <a:ext cx="3152775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348389" y="203608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Practical Applications of the Phone Directory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3758089"/>
            <a:ext cx="3163014" cy="2435304"/>
          </a:xfrm>
          <a:prstGeom prst="roundRect">
            <a:avLst>
              <a:gd name="adj" fmla="val 2737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570559" y="39802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 Use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570559" y="4549616"/>
            <a:ext cx="27186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Organizing personal contacts and staying connected with loved ones.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733574" y="3758089"/>
            <a:ext cx="3163014" cy="2435304"/>
          </a:xfrm>
          <a:prstGeom prst="roundRect">
            <a:avLst>
              <a:gd name="adj" fmla="val 2737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955744" y="39802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Use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955744" y="4549616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Managing employee and client contact details, sales outreach, customer relationships, and more.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18759" y="3758089"/>
            <a:ext cx="3163014" cy="2435304"/>
          </a:xfrm>
          <a:prstGeom prst="roundRect">
            <a:avLst>
              <a:gd name="adj" fmla="val 2737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340929" y="3980259"/>
            <a:ext cx="2613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Emergency Services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340929" y="4549616"/>
            <a:ext cx="27186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Providing quick access to emergency service phone numbers during a crisis.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6B802-2E71-5C9E-61DC-F157E872A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68" y="141250"/>
            <a:ext cx="3152775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348389" y="195155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Scope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8389" y="315277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537341" y="319444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070503" y="3229094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Integration with Other Systems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070503" y="4145637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phone directory application can be integrated with other systems to streamline communication within a business or organization.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733574" y="315277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5895856" y="319444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455688" y="3229094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Improved Search Functionality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455688" y="4145637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current search feature can be enhanced with predictive search and filtering capabilities.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118759" y="315277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F334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9277231" y="319444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840873" y="32290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Analytics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840873" y="3798451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phone directory system can be improved with analytical features to help identify trends and extract insights from user data.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CCEFBC-DDDB-7C4F-68F9-82EF5FEC1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68" y="141250"/>
            <a:ext cx="3152775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348389" y="98309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374" dirty="0">
              <a:solidFill>
                <a:srgbClr val="6EB9FC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010728"/>
            <a:ext cx="3088958" cy="19090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48389" y="4197429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 of Phone Directory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348389" y="5113973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phone directory system can have a significant impact on individuals, businesses, and emergency services, and can improve efficiency and organization in daily life.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010728"/>
            <a:ext cx="3088958" cy="190904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197429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Role of Doubly Linked List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113973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implementation of doubly linked list data structure makes the phone directory application possible, enabling fast and reliable management of contact information.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010728"/>
            <a:ext cx="3089077" cy="19091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192816" y="41975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Special Thanks</a:t>
            </a:r>
            <a:endParaRPr lang="en-US" sz="2187" dirty="0"/>
          </a:p>
        </p:txBody>
      </p:sp>
      <p:sp>
        <p:nvSpPr>
          <p:cNvPr id="15" name="Text 9"/>
          <p:cNvSpPr/>
          <p:nvPr/>
        </p:nvSpPr>
        <p:spPr>
          <a:xfrm>
            <a:off x="9192816" y="4766905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would like to thank our team members and mentors for their hard work, expertise, and cooperation in making this project a success.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A17FE5-DE33-EFC3-91A9-C07681CEB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0068" y="85494"/>
            <a:ext cx="3152775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D0B3B2C-B0BC-E9FA-FE93-84F85633B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Shape 2">
            <a:extLst>
              <a:ext uri="{FF2B5EF4-FFF2-40B4-BE49-F238E27FC236}">
                <a16:creationId xmlns:a16="http://schemas.microsoft.com/office/drawing/2014/main" id="{01AF62E6-6CE4-CAA4-5ACB-DBE1148F633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0933AE-5132-F83A-360E-D863AA6749E8}"/>
              </a:ext>
            </a:extLst>
          </p:cNvPr>
          <p:cNvSpPr txBox="1"/>
          <p:nvPr/>
        </p:nvSpPr>
        <p:spPr>
          <a:xfrm>
            <a:off x="3652025" y="3329970"/>
            <a:ext cx="8028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6EB9FC"/>
                </a:solidFill>
                <a:latin typeface="Lora" pitchFamily="2" charset="0"/>
              </a:rPr>
              <a:t>THANK YOU</a:t>
            </a:r>
            <a:endParaRPr lang="en-IN" sz="9600" dirty="0">
              <a:solidFill>
                <a:srgbClr val="6EB9FC"/>
              </a:solidFill>
              <a:latin typeface="Lor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A4297-74DB-CC9F-FDC0-D375F13F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068" y="85494"/>
            <a:ext cx="31527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8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523</Words>
  <Application>Microsoft Office PowerPoint</Application>
  <PresentationFormat>Custom</PresentationFormat>
  <Paragraphs>77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Bodoni MT</vt:lpstr>
      <vt:lpstr>Calibri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Stavan Joshipura</cp:lastModifiedBy>
  <cp:revision>8</cp:revision>
  <dcterms:created xsi:type="dcterms:W3CDTF">2023-09-28T12:45:49Z</dcterms:created>
  <dcterms:modified xsi:type="dcterms:W3CDTF">2023-09-30T02:17:36Z</dcterms:modified>
</cp:coreProperties>
</file>